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70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27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COT" initials="E" lastIdx="1" clrIdx="0">
    <p:extLst>
      <p:ext uri="{19B8F6BF-5375-455C-9EA6-DF929625EA0E}">
        <p15:presenceInfo xmlns="" xmlns:p15="http://schemas.microsoft.com/office/powerpoint/2012/main" userId="f34b205d213b9f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706" autoAdjust="0"/>
    <p:restoredTop sz="94624" autoAdjust="0"/>
  </p:normalViewPr>
  <p:slideViewPr>
    <p:cSldViewPr snapToGrid="0">
      <p:cViewPr varScale="1">
        <p:scale>
          <a:sx n="69" d="100"/>
          <a:sy n="69" d="100"/>
        </p:scale>
        <p:origin x="-79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 smtClean="0"/>
              <a:t>1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4C80B-B375-43F9-9050-23CDD733EA05}" type="datetimeFigureOut">
              <a:rPr lang="en-IN" smtClean="0"/>
              <a:pPr/>
              <a:t>04-11-2022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B6F41-BCDF-4DAA-BA8E-D59EE357185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07890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 smtClean="0"/>
              <a:t>1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67AFC-482A-45C0-A934-465D49646A49}" type="datetimeFigureOut">
              <a:rPr lang="en-IN" smtClean="0"/>
              <a:pPr/>
              <a:t>04-11-2022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33ABF-32BF-4F76-ADF4-24DDDDEF60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348084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3ABF-32BF-4F76-ADF4-24DDDDEF6055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34179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3ABF-32BF-4F76-ADF4-24DDDDEF6055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7005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3ABF-32BF-4F76-ADF4-24DDDDEF6055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7317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3ABF-32BF-4F76-ADF4-24DDDDEF6055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67496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33ABF-32BF-4F76-ADF4-24DDDDEF6055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4586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CF1B-ADE4-4F3E-888E-438661C61661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391251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8698E-CCD7-4CE6-934A-5830D768E14D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5320731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0ACF-498B-4BA1-AA28-DCA3221D93C7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799461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9BB0-227E-4243-B38D-A67B0E6DB669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4133470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BE20-399A-435B-BBA8-3024D79A4AC2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4067456845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D1E09-6BA1-4C7E-BA85-C2AC27325BC4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14484931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4367-9A2C-400A-8891-1C6730FD0CD2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46845822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53A44-7124-426C-B869-0F6A18C8C084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2947833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642C-D27E-48AD-9AB7-47A230397543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4195305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DE83-D715-423E-A3CE-0D97CAEB3FFC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408259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21AA-4427-47D9-A960-03ED9F3C2247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512201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C8A0-63AA-41E4-8B14-202969D2F280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99320921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965C-ABD5-4B30-81DA-7D251091B4B5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65191568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878C-95AA-4100-A071-CE6BCB06F57D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584999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9A02-67AE-4FCD-B9E4-C962C1F01D5A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8186245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14D0-0F02-463B-991A-32F25C8409B8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3657624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4E8DA-DAC2-41BF-ABBA-2D9652C0A876}" type="datetime1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510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</p:sldLayoutIdLst>
  <p:transition spd="slow"/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2545" y="1202706"/>
            <a:ext cx="9130145" cy="3280229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STUDENT PERFORMANCE ANALYSIS SYSTEM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918" y="4608568"/>
            <a:ext cx="8825658" cy="86142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7073149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423160" y="2693670"/>
            <a:ext cx="2133600" cy="128016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</a:rPr>
              <a:t>Faculty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26629" y="1654381"/>
            <a:ext cx="2590800" cy="8077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Internal </a:t>
            </a:r>
          </a:p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assessment entry</a:t>
            </a:r>
          </a:p>
        </p:txBody>
      </p:sp>
      <p:sp>
        <p:nvSpPr>
          <p:cNvPr id="5" name="Rectangle 4"/>
          <p:cNvSpPr/>
          <p:nvPr/>
        </p:nvSpPr>
        <p:spPr>
          <a:xfrm>
            <a:off x="6598128" y="3038748"/>
            <a:ext cx="2590800" cy="8077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Performance Remark &amp; status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3" idx="1"/>
            <a:endCxn id="2" idx="6"/>
          </p:cNvCxnSpPr>
          <p:nvPr/>
        </p:nvCxnSpPr>
        <p:spPr>
          <a:xfrm rot="10800000" flipV="1">
            <a:off x="4556761" y="2058240"/>
            <a:ext cx="2069869" cy="12755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" idx="6"/>
            <a:endCxn id="5" idx="1"/>
          </p:cNvCxnSpPr>
          <p:nvPr/>
        </p:nvCxnSpPr>
        <p:spPr>
          <a:xfrm>
            <a:off x="4556760" y="3333750"/>
            <a:ext cx="2041368" cy="1088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3061010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10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0691" y="4499660"/>
            <a:ext cx="2590800" cy="8077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Send Announcement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>
            <a:stCxn id="2" idx="6"/>
            <a:endCxn id="15" idx="1"/>
          </p:cNvCxnSpPr>
          <p:nvPr/>
        </p:nvCxnSpPr>
        <p:spPr>
          <a:xfrm>
            <a:off x="4556760" y="3333750"/>
            <a:ext cx="2063931" cy="15697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00226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3348325" y="2841674"/>
            <a:ext cx="2110154" cy="113948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</a:rPr>
              <a:t>Student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1518" y="2455239"/>
            <a:ext cx="3104484" cy="71745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GB" dirty="0" smtClean="0">
                <a:solidFill>
                  <a:schemeClr val="bg1"/>
                </a:solidFill>
              </a:rPr>
              <a:t>View their assignment marks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3080" y="1393982"/>
            <a:ext cx="3062920" cy="71745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GB" dirty="0" smtClean="0">
                <a:solidFill>
                  <a:schemeClr val="bg1"/>
                </a:solidFill>
              </a:rPr>
              <a:t>View their seminar marks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43078" y="3677208"/>
            <a:ext cx="3049065" cy="7423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View performance status</a:t>
            </a:r>
          </a:p>
        </p:txBody>
      </p:sp>
      <p:cxnSp>
        <p:nvCxnSpPr>
          <p:cNvPr id="13" name="Straight Connector 12"/>
          <p:cNvCxnSpPr>
            <a:stCxn id="7" idx="6"/>
            <a:endCxn id="10" idx="1"/>
          </p:cNvCxnSpPr>
          <p:nvPr/>
        </p:nvCxnSpPr>
        <p:spPr>
          <a:xfrm flipV="1">
            <a:off x="5458479" y="1752708"/>
            <a:ext cx="1384601" cy="16587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7" idx="6"/>
          </p:cNvCxnSpPr>
          <p:nvPr/>
        </p:nvCxnSpPr>
        <p:spPr>
          <a:xfrm rot="10800000" flipV="1">
            <a:off x="5458479" y="2798618"/>
            <a:ext cx="1330248" cy="61279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58479" y="3466834"/>
            <a:ext cx="1371812" cy="62025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3005592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11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6933" y="4979535"/>
            <a:ext cx="3049065" cy="7423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Get notifications from Admin / Faculty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16200000" flipH="1">
            <a:off x="5250873" y="3754582"/>
            <a:ext cx="1801090" cy="13300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946" y="3212792"/>
            <a:ext cx="2012396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Login Page</a:t>
            </a:r>
            <a:endParaRPr lang="en-IN" sz="2000" b="1" dirty="0"/>
          </a:p>
        </p:txBody>
      </p:sp>
      <p:cxnSp>
        <p:nvCxnSpPr>
          <p:cNvPr id="16" name="Straight Arrow Connector 15"/>
          <p:cNvCxnSpPr>
            <a:stCxn id="14" idx="3"/>
            <a:endCxn id="7" idx="2"/>
          </p:cNvCxnSpPr>
          <p:nvPr/>
        </p:nvCxnSpPr>
        <p:spPr>
          <a:xfrm flipV="1">
            <a:off x="2303342" y="3411416"/>
            <a:ext cx="1044983" cy="1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45127" y="916770"/>
            <a:ext cx="3519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u="sng" dirty="0" smtClean="0">
                <a:solidFill>
                  <a:srgbClr val="FF0000"/>
                </a:solidFill>
              </a:rPr>
              <a:t>Mobile App Development:</a:t>
            </a:r>
            <a:endParaRPr lang="en-US" sz="20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14972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01354" y="6054437"/>
            <a:ext cx="683339" cy="393614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/>
                </a:solidFill>
              </a:rPr>
              <a:pPr/>
              <a:t>12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5655" y="653533"/>
            <a:ext cx="45640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 smtClean="0">
                <a:solidFill>
                  <a:srgbClr val="90C226"/>
                </a:solidFill>
                <a:ea typeface="+mj-ea"/>
                <a:cs typeface="+mj-cs"/>
              </a:rPr>
              <a:t>6.Sample Output 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83839" y="1551711"/>
            <a:ext cx="2269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/>
              <a:t>Login page:</a:t>
            </a:r>
            <a:endParaRPr lang="en-IN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1455" y="2729346"/>
            <a:ext cx="1169170" cy="33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7" y="1872676"/>
            <a:ext cx="8423563" cy="47359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48954" y="6110634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/>
                </a:solidFill>
              </a:rPr>
              <a:pPr/>
              <a:t>13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8473" y="762000"/>
            <a:ext cx="521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If the field is empty, it show some alert message</a:t>
            </a:r>
            <a:endParaRPr lang="en-US" dirty="0"/>
          </a:p>
        </p:txBody>
      </p:sp>
      <p:pic>
        <p:nvPicPr>
          <p:cNvPr id="5" name="Picture 4" descr="Untitle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9" y="637308"/>
            <a:ext cx="10325136" cy="580505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73645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/>
                </a:solidFill>
              </a:rPr>
              <a:pPr/>
              <a:t>14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1405" y="930625"/>
            <a:ext cx="4608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If the field is empty, it show alert message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5818" y="2295770"/>
            <a:ext cx="1233058" cy="35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Untitle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613158"/>
            <a:ext cx="10446328" cy="587319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18227" y="6027507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/>
                </a:solidFill>
              </a:rPr>
              <a:pPr/>
              <a:t>15</a:t>
            </a:fld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 descr="ad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63960"/>
            <a:ext cx="9199418" cy="4683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965644" y="833643"/>
            <a:ext cx="6412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If the username / password is invalid, it show alert message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8218" y="2160443"/>
            <a:ext cx="1219200" cy="346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Untitled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28" y="473257"/>
            <a:ext cx="10958944" cy="616139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613426" y="620761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/>
                </a:solidFill>
              </a:rPr>
              <a:pPr/>
              <a:t>16</a:t>
            </a:fld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 descr="A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1657159"/>
            <a:ext cx="9185563" cy="464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6180" y="2326699"/>
            <a:ext cx="1221726" cy="347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83672" y="10830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Admin Panel:</a:t>
            </a:r>
            <a:endParaRPr lang="en-US" dirty="0"/>
          </a:p>
        </p:txBody>
      </p:sp>
      <p:pic>
        <p:nvPicPr>
          <p:cNvPr id="7" name="Picture 6" descr="Untitled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7" y="637310"/>
            <a:ext cx="10445370" cy="587265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613426" y="6234546"/>
            <a:ext cx="683339" cy="365906"/>
          </a:xfrm>
        </p:spPr>
        <p:txBody>
          <a:bodyPr/>
          <a:lstStyle/>
          <a:p>
            <a:fld id="{D57F1E4F-1CFF-5643-939E-217C01CDF565}" type="slidenum">
              <a:rPr lang="en-US" sz="2400" smtClean="0">
                <a:solidFill>
                  <a:schemeClr val="tx1"/>
                </a:solidFill>
              </a:rPr>
              <a:pPr/>
              <a:t>17</a:t>
            </a:fld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2943" y="1759528"/>
            <a:ext cx="1267431" cy="36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77907" y="514988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Announcement:</a:t>
            </a:r>
            <a:endParaRPr lang="en-US" dirty="0"/>
          </a:p>
        </p:txBody>
      </p:sp>
      <p:pic>
        <p:nvPicPr>
          <p:cNvPr id="6" name="Picture 5" descr="Untitled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3" y="456783"/>
            <a:ext cx="10889672" cy="612245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641135" y="6096780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2400" smtClean="0">
                <a:solidFill>
                  <a:schemeClr val="tx1"/>
                </a:solidFill>
              </a:rPr>
              <a:pPr/>
              <a:t>18</a:t>
            </a:fld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673" y="1925783"/>
            <a:ext cx="1316182" cy="36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852868" y="819789"/>
            <a:ext cx="226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Add Announcement:</a:t>
            </a:r>
            <a:endParaRPr lang="en-US" dirty="0"/>
          </a:p>
        </p:txBody>
      </p:sp>
      <p:pic>
        <p:nvPicPr>
          <p:cNvPr id="6" name="Picture 5" descr="Untitled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6" y="577074"/>
            <a:ext cx="10626435" cy="597445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461027" y="6152199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/>
                </a:solidFill>
              </a:rPr>
              <a:pPr/>
              <a:t>19</a:t>
            </a:fld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0926" y="598116"/>
            <a:ext cx="236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View Announcement: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673" y="1870365"/>
            <a:ext cx="1246909" cy="34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Untitled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41" y="651164"/>
            <a:ext cx="10470013" cy="58865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STUDENT PERFORMANCE ANALYSIS SYSTEM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Submitted by,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</a:t>
            </a:r>
            <a:r>
              <a:rPr lang="en-IN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A.Yuvaraj</a:t>
            </a:r>
            <a:endParaRPr lang="en-IN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II  M.C.A ,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20214012404160,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Department of CSE,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sz="1600" dirty="0" err="1" smtClean="0"/>
              <a:t>Manonmaniam</a:t>
            </a:r>
            <a:r>
              <a:rPr lang="en-IN" sz="1600" dirty="0" smtClean="0"/>
              <a:t> </a:t>
            </a:r>
            <a:r>
              <a:rPr lang="en-IN" sz="1600" dirty="0" err="1" smtClean="0"/>
              <a:t>Sundaranar</a:t>
            </a:r>
            <a:r>
              <a:rPr lang="en-IN" sz="1600" dirty="0" smtClean="0"/>
              <a:t> University,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Tirunelveli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927" y="2160589"/>
            <a:ext cx="5112328" cy="3880773"/>
          </a:xfrm>
        </p:spPr>
        <p:txBody>
          <a:bodyPr/>
          <a:lstStyle/>
          <a:p>
            <a:r>
              <a:rPr lang="en-IN" dirty="0"/>
              <a:t>u</a:t>
            </a:r>
            <a:r>
              <a:rPr lang="en-IN" dirty="0" smtClean="0"/>
              <a:t>nder the guidance of,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Dr.R.S.Rajesh.,M.E.,</a:t>
            </a:r>
            <a:r>
              <a:rPr lang="en-IN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Ph.D</a:t>
            </a:r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.,</a:t>
            </a:r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dirty="0" smtClean="0"/>
              <a:t>Professor,</a:t>
            </a:r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dirty="0"/>
              <a:t>Department of CSE,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sz="1600" dirty="0" err="1"/>
              <a:t>Manonmaniam</a:t>
            </a:r>
            <a:r>
              <a:rPr lang="en-IN" sz="1600" dirty="0"/>
              <a:t> </a:t>
            </a:r>
            <a:r>
              <a:rPr lang="en-IN" sz="1600" dirty="0" err="1"/>
              <a:t>Sundaranar</a:t>
            </a:r>
            <a:r>
              <a:rPr lang="en-IN" sz="1600" dirty="0"/>
              <a:t> University,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Tirunelveli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3019446" cy="365125"/>
          </a:xfrm>
        </p:spPr>
        <p:txBody>
          <a:bodyPr/>
          <a:lstStyle/>
          <a:p>
            <a:fld id="{9DE04EBA-382E-4338-B9F1-562D536E87E4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2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45241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682699" y="6055217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2400" smtClean="0">
                <a:solidFill>
                  <a:schemeClr val="tx1"/>
                </a:solidFill>
              </a:rPr>
              <a:pPr/>
              <a:t>20</a:t>
            </a:fld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2809" y="594157"/>
            <a:ext cx="2360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Print Announcement: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5472" y="1563993"/>
            <a:ext cx="519902" cy="142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Untitled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4" y="554182"/>
            <a:ext cx="11126285" cy="592967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Untitled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89" y="832601"/>
            <a:ext cx="10681855" cy="569281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 descr="Untitled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" y="576242"/>
            <a:ext cx="10751127" cy="604455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 descr="Untitled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3" y="743267"/>
            <a:ext cx="10404764" cy="584982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 descr="Untitled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580521"/>
            <a:ext cx="10571018" cy="594329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 descr="Untitled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591758"/>
            <a:ext cx="10501745" cy="590434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 descr="Untitled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2" y="556322"/>
            <a:ext cx="10737272" cy="603676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 descr="Untitled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" y="758723"/>
            <a:ext cx="10072256" cy="566287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 descr="Untitled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2" y="453275"/>
            <a:ext cx="10723418" cy="602897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 descr="Untitled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0" y="454999"/>
            <a:ext cx="10695709" cy="6013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33374104"/>
              </p:ext>
            </p:extLst>
          </p:nvPr>
        </p:nvGraphicFramePr>
        <p:xfrm>
          <a:off x="1862761" y="1583398"/>
          <a:ext cx="8406228" cy="458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570"/>
                <a:gridCol w="5176910"/>
                <a:gridCol w="2025748"/>
              </a:tblGrid>
              <a:tr h="51503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S.</a:t>
                      </a:r>
                      <a:r>
                        <a:rPr lang="en-IN" baseline="0" dirty="0" smtClean="0"/>
                        <a:t> No</a:t>
                      </a:r>
                      <a:endParaRPr lang="en-IN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Title</a:t>
                      </a:r>
                      <a:endParaRPr lang="en-IN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Slide No</a:t>
                      </a:r>
                      <a:endParaRPr lang="en-IN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678828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Objective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</a:tr>
              <a:tr h="678828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System Analysis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</a:tr>
              <a:tr h="678828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Novelty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</a:tr>
              <a:tr h="678828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System Requirement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</a:tr>
              <a:tr h="678828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System Design</a:t>
                      </a:r>
                    </a:p>
                    <a:p>
                      <a:pPr algn="ctr"/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</a:t>
                      </a:r>
                      <a:endParaRPr lang="en-IN" dirty="0"/>
                    </a:p>
                  </a:txBody>
                  <a:tcPr/>
                </a:tc>
              </a:tr>
              <a:tr h="678828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Sample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16258" y="970670"/>
            <a:ext cx="8496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i="1" dirty="0" smtClean="0"/>
              <a:t>Content</a:t>
            </a:r>
            <a:endParaRPr lang="en-IN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3061010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3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85412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 descr="Untitled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7" y="474087"/>
            <a:ext cx="10834255" cy="609129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 descr="Untitled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1" y="565835"/>
            <a:ext cx="10695709" cy="6013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 descr="Untitled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4" y="518267"/>
            <a:ext cx="10903527" cy="61302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 descr="Untitled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3" y="415220"/>
            <a:ext cx="10889673" cy="612245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 descr="Untitled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478428"/>
            <a:ext cx="10875818" cy="611466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 descr="Untitled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543299"/>
            <a:ext cx="10612582" cy="59666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 descr="Untitled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4" y="521716"/>
            <a:ext cx="10848108" cy="609908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Untitled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492221"/>
            <a:ext cx="10654145" cy="599003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 descr="Untitled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2" y="535448"/>
            <a:ext cx="10404764" cy="584982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2" descr="Untitled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6" y="490497"/>
            <a:ext cx="10681855" cy="600561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5108"/>
            <a:ext cx="8761413" cy="706964"/>
          </a:xfrm>
        </p:spPr>
        <p:txBody>
          <a:bodyPr>
            <a:noAutofit/>
          </a:bodyPr>
          <a:lstStyle/>
          <a:p>
            <a:r>
              <a:rPr lang="en-IN" sz="4000" b="1" dirty="0" smtClean="0"/>
              <a:t>1.Objective</a:t>
            </a:r>
            <a:r>
              <a:rPr lang="en-IN" sz="4800" b="1" dirty="0" smtClean="0"/>
              <a:t>:</a:t>
            </a:r>
            <a:endParaRPr lang="en-IN" sz="4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3033301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4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954" y="2147456"/>
            <a:ext cx="99245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The Main objective is to developed a platform for student and faculty member to effectively manage the activities of attendance maintenance , Assignments , seminar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Reduce the paper work and saving time to generate accurate results from student’s performance. </a:t>
            </a:r>
            <a:endParaRPr lang="en-IN" sz="2400" dirty="0" smtClean="0"/>
          </a:p>
          <a:p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It is also proposed to apply a basic </a:t>
            </a:r>
            <a:r>
              <a:rPr lang="en-IN" sz="2400" b="1" dirty="0" smtClean="0"/>
              <a:t>Machine Learning </a:t>
            </a:r>
            <a:r>
              <a:rPr lang="en-IN" sz="2400" dirty="0" smtClean="0"/>
              <a:t>concepts to predict overall performance of the student.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884685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 descr="Untitled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602936"/>
            <a:ext cx="10210800" cy="574077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2" descr="Untitled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557092"/>
            <a:ext cx="10390909" cy="584203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 descr="Untitled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35" y="568036"/>
            <a:ext cx="10790363" cy="606661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524000"/>
            <a:ext cx="8596668" cy="2467429"/>
          </a:xfrm>
        </p:spPr>
        <p:txBody>
          <a:bodyPr>
            <a:normAutofit/>
          </a:bodyPr>
          <a:lstStyle/>
          <a:p>
            <a:pPr algn="ctr"/>
            <a:r>
              <a:rPr lang="en-IN" sz="9600" b="1" dirty="0" smtClean="0"/>
              <a:t>Thank you</a:t>
            </a:r>
            <a:endParaRPr lang="en-US" sz="9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3019446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43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 descr="50-Most-Amazing-Batman-Logo-Icons-GIF-Transparent-PNG-Images-25.png"/>
          <p:cNvPicPr>
            <a:picLocks noChangeAspect="1"/>
          </p:cNvPicPr>
          <p:nvPr/>
        </p:nvPicPr>
        <p:blipFill>
          <a:blip r:embed="rId2">
            <a:lum bright="100000" contrast="100000"/>
          </a:blip>
          <a:stretch>
            <a:fillRect/>
          </a:stretch>
        </p:blipFill>
        <p:spPr>
          <a:xfrm>
            <a:off x="9829799" y="-391884"/>
            <a:ext cx="2162627" cy="216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/>
              <a:t>2.System Analysis :</a:t>
            </a:r>
            <a:endParaRPr lang="en-IN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2" y="6041362"/>
            <a:ext cx="3005593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5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4954" y="1648691"/>
            <a:ext cx="98178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50000"/>
                  </a:schemeClr>
                </a:solidFill>
              </a:rPr>
              <a:t>2.1 Existing System :</a:t>
            </a:r>
          </a:p>
          <a:p>
            <a:pPr algn="just"/>
            <a:r>
              <a:rPr lang="en-IN" dirty="0"/>
              <a:t> </a:t>
            </a:r>
            <a:r>
              <a:rPr lang="en-IN" dirty="0" smtClean="0"/>
              <a:t>  </a:t>
            </a:r>
          </a:p>
          <a:p>
            <a:pPr algn="just"/>
            <a:r>
              <a:rPr lang="en-IN" dirty="0" smtClean="0"/>
              <a:t>In existing system  there are various problem like 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IN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dirty="0" smtClean="0"/>
              <a:t>Collect  all the document manually.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dirty="0" smtClean="0"/>
              <a:t>Time consuming  for this process is very high.</a:t>
            </a:r>
          </a:p>
          <a:p>
            <a:pPr algn="just"/>
            <a:r>
              <a:rPr lang="en-IN" dirty="0" smtClean="0"/>
              <a:t>	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dirty="0" smtClean="0"/>
              <a:t>Maintaining all hard copies of record is difficult.</a:t>
            </a:r>
            <a:r>
              <a:rPr lang="en-IN" dirty="0"/>
              <a:t>	</a:t>
            </a:r>
            <a:endParaRPr lang="en-IN" dirty="0" smtClean="0"/>
          </a:p>
          <a:p>
            <a:r>
              <a:rPr lang="en-IN" dirty="0"/>
              <a:t>	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0920183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" y="716280"/>
            <a:ext cx="947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50000"/>
                  </a:schemeClr>
                </a:solidFill>
              </a:rPr>
              <a:t>2.2 Proposed  System :</a:t>
            </a:r>
            <a:endParaRPr lang="en-I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56760" y="1479396"/>
            <a:ext cx="2727960" cy="777240"/>
          </a:xfrm>
          <a:prstGeom prst="rect">
            <a:avLst/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1"/>
                </a:solidFill>
              </a:rPr>
              <a:t>Database</a:t>
            </a:r>
          </a:p>
          <a:p>
            <a:pPr algn="ctr"/>
            <a:r>
              <a:rPr lang="en-IN" sz="1400" dirty="0" smtClean="0">
                <a:solidFill>
                  <a:schemeClr val="bg1"/>
                </a:solidFill>
              </a:rPr>
              <a:t>User name, Password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219700" y="2895600"/>
            <a:ext cx="1402080" cy="640080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Faculty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006840" y="2895600"/>
            <a:ext cx="1402080" cy="640080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smtClean="0">
                <a:solidFill>
                  <a:schemeClr val="bg1"/>
                </a:solidFill>
              </a:rPr>
              <a:t>Student</a:t>
            </a:r>
            <a:endParaRPr lang="en-IN" sz="17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718310" y="2895600"/>
            <a:ext cx="1402080" cy="640080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Admin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419350" y="2560320"/>
            <a:ext cx="7288530" cy="223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20740" y="225552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419350" y="2590800"/>
            <a:ext cx="0" cy="246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707880" y="256032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00891" y="3594408"/>
            <a:ext cx="3331029" cy="27759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Faculty Subject Allotment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Manage Faculty details</a:t>
            </a:r>
          </a:p>
          <a:p>
            <a:pPr marL="342900" indent="-342900"/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3.  Manage Student details</a:t>
            </a:r>
          </a:p>
          <a:p>
            <a:pPr marL="342900" indent="-342900">
              <a:buAutoNum type="arabicPeriod" startAt="4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View all Status report </a:t>
            </a:r>
          </a:p>
          <a:p>
            <a:pPr marL="342900" indent="-342900">
              <a:buAutoNum type="arabicPeriod" startAt="4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Send Announcement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389120" y="3594408"/>
            <a:ext cx="3181350" cy="27759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Internal assessment entry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Performance Remarks &amp; Status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Send Announcement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110847" y="3594408"/>
            <a:ext cx="3208316" cy="27759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View their seminar / assignment marks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View their internal marks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View performance status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Get notifications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3061010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6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8709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 animBg="1"/>
      <p:bldP spid="26" grpId="0" build="allAtOnce" animBg="1"/>
      <p:bldP spid="27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/>
              <a:t>3.Novelty of the Project :</a:t>
            </a:r>
            <a:endParaRPr lang="en-IN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2964028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7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4954" y="2022763"/>
            <a:ext cx="9265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Graphical representation</a:t>
            </a:r>
          </a:p>
          <a:p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Emoji prompt service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Predict the overall performance of student</a:t>
            </a:r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4456962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/>
              <a:t>4.System Requirement :</a:t>
            </a:r>
            <a:endParaRPr lang="en-IN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3019446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8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4954" y="1842656"/>
            <a:ext cx="737616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50000"/>
                  </a:schemeClr>
                </a:solidFill>
              </a:rPr>
              <a:t>4.1 Hardware Requirement :</a:t>
            </a:r>
          </a:p>
          <a:p>
            <a:pPr algn="just"/>
            <a:endParaRPr lang="en-IN" dirty="0" smtClean="0"/>
          </a:p>
          <a:p>
            <a:pPr algn="just"/>
            <a:r>
              <a:rPr lang="en-IN" sz="2000" dirty="0" smtClean="0"/>
              <a:t>Processer     :      Intel i7</a:t>
            </a:r>
          </a:p>
          <a:p>
            <a:pPr algn="just"/>
            <a:r>
              <a:rPr lang="en-IN" sz="2000" dirty="0" smtClean="0"/>
              <a:t>RAM             :       8 GB</a:t>
            </a:r>
          </a:p>
          <a:p>
            <a:pPr algn="just"/>
            <a:endParaRPr lang="en-IN" dirty="0" smtClean="0"/>
          </a:p>
          <a:p>
            <a:pPr algn="just"/>
            <a:endParaRPr lang="en-IN" dirty="0"/>
          </a:p>
          <a:p>
            <a:pPr algn="just"/>
            <a:r>
              <a:rPr lang="en-IN" sz="2400" b="1" dirty="0" smtClean="0">
                <a:solidFill>
                  <a:schemeClr val="accent1">
                    <a:lumMod val="50000"/>
                  </a:schemeClr>
                </a:solidFill>
              </a:rPr>
              <a:t>4.2 Software Requirement :</a:t>
            </a:r>
          </a:p>
          <a:p>
            <a:pPr algn="just"/>
            <a:endParaRPr lang="en-IN" sz="2400" dirty="0" smtClean="0"/>
          </a:p>
          <a:p>
            <a:pPr algn="just"/>
            <a:r>
              <a:rPr lang="en-IN" sz="2000" dirty="0" smtClean="0"/>
              <a:t>OS                 :      Windows 10</a:t>
            </a:r>
          </a:p>
          <a:p>
            <a:pPr algn="just"/>
            <a:r>
              <a:rPr lang="en-IN" sz="2000" dirty="0" smtClean="0"/>
              <a:t>Front End      :      Html, </a:t>
            </a:r>
            <a:r>
              <a:rPr lang="en-IN" sz="2000" dirty="0" err="1" smtClean="0"/>
              <a:t>css</a:t>
            </a:r>
            <a:r>
              <a:rPr lang="en-IN" sz="2000" dirty="0" smtClean="0"/>
              <a:t>, </a:t>
            </a:r>
            <a:r>
              <a:rPr lang="en-IN" sz="2000" dirty="0" err="1" smtClean="0"/>
              <a:t>Javascript</a:t>
            </a:r>
            <a:endParaRPr lang="en-IN" sz="2000" dirty="0" smtClean="0"/>
          </a:p>
          <a:p>
            <a:pPr algn="just"/>
            <a:r>
              <a:rPr lang="en-IN" sz="2000" dirty="0" smtClean="0"/>
              <a:t>Back End      :       </a:t>
            </a:r>
            <a:r>
              <a:rPr lang="en-IN" sz="2000" dirty="0" err="1" smtClean="0"/>
              <a:t>php</a:t>
            </a:r>
            <a:r>
              <a:rPr lang="en-IN" sz="2000" dirty="0" smtClean="0"/>
              <a:t>, </a:t>
            </a:r>
            <a:r>
              <a:rPr lang="en-IN" sz="2000" dirty="0" err="1" smtClean="0"/>
              <a:t>MySQL</a:t>
            </a:r>
            <a:endParaRPr lang="en-IN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41604742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072640" y="2545080"/>
            <a:ext cx="2407920" cy="112776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</a:rPr>
              <a:t>Admin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41671" y="1447207"/>
            <a:ext cx="2984864" cy="7010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Faculty details</a:t>
            </a:r>
          </a:p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(add/update/ delete)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5545" y="2330335"/>
            <a:ext cx="3010989" cy="7010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Student details</a:t>
            </a:r>
          </a:p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(add/update/delete)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6614754" y="3201785"/>
            <a:ext cx="2997926" cy="7010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Status report </a:t>
            </a:r>
          </a:p>
        </p:txBody>
      </p:sp>
      <p:cxnSp>
        <p:nvCxnSpPr>
          <p:cNvPr id="10" name="Straight Connector 9"/>
          <p:cNvCxnSpPr>
            <a:stCxn id="2" idx="6"/>
            <a:endCxn id="6" idx="1"/>
          </p:cNvCxnSpPr>
          <p:nvPr/>
        </p:nvCxnSpPr>
        <p:spPr>
          <a:xfrm>
            <a:off x="4480560" y="3108960"/>
            <a:ext cx="2134194" cy="4433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1"/>
            <a:endCxn id="2" idx="6"/>
          </p:cNvCxnSpPr>
          <p:nvPr/>
        </p:nvCxnSpPr>
        <p:spPr>
          <a:xfrm rot="10800000" flipV="1">
            <a:off x="4480561" y="1797726"/>
            <a:ext cx="2161111" cy="131123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1"/>
            <a:endCxn id="2" idx="6"/>
          </p:cNvCxnSpPr>
          <p:nvPr/>
        </p:nvCxnSpPr>
        <p:spPr>
          <a:xfrm rot="10800000" flipV="1">
            <a:off x="4480561" y="2680854"/>
            <a:ext cx="2134985" cy="4281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6696" y="1234440"/>
            <a:ext cx="330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50000"/>
                  </a:schemeClr>
                </a:solidFill>
              </a:rPr>
              <a:t>Data Flow Diagram</a:t>
            </a:r>
            <a:r>
              <a:rPr lang="en-IN" sz="2000" b="1" dirty="0" smtClean="0"/>
              <a:t>:</a:t>
            </a:r>
            <a:endParaRPr lang="en-IN" sz="2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3047155" cy="365125"/>
          </a:xfrm>
        </p:spPr>
        <p:txBody>
          <a:bodyPr/>
          <a:lstStyle/>
          <a:p>
            <a:fld id="{D57F1E4F-1CFF-5643-939E-217C01CDF565}" type="slidenum">
              <a:rPr lang="en-US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9</a:t>
            </a:fld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68045" y="4090851"/>
            <a:ext cx="2997926" cy="7010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IN" dirty="0" smtClean="0">
                <a:solidFill>
                  <a:schemeClr val="bg1"/>
                </a:solidFill>
              </a:rPr>
              <a:t>Send Announcement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>
            <a:stCxn id="2" idx="6"/>
            <a:endCxn id="21" idx="1"/>
          </p:cNvCxnSpPr>
          <p:nvPr/>
        </p:nvCxnSpPr>
        <p:spPr>
          <a:xfrm>
            <a:off x="4480560" y="3108960"/>
            <a:ext cx="2087485" cy="13324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96696" y="440621"/>
            <a:ext cx="4583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rgbClr val="90C226"/>
                </a:solidFill>
              </a:rPr>
              <a:t>5. System Design :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29024174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1091</TotalTime>
  <Words>409</Words>
  <Application>Microsoft Office PowerPoint</Application>
  <PresentationFormat>Custom</PresentationFormat>
  <Paragraphs>173</Paragraphs>
  <Slides>43</Slides>
  <Notes>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Theme2</vt:lpstr>
      <vt:lpstr>STUDENT PERFORMANCE ANALYSIS SYSTEM</vt:lpstr>
      <vt:lpstr>STUDENT PERFORMANCE ANALYSIS SYSTEM</vt:lpstr>
      <vt:lpstr>Slide 3</vt:lpstr>
      <vt:lpstr>1.Objective:</vt:lpstr>
      <vt:lpstr>2.System Analysis :</vt:lpstr>
      <vt:lpstr>Slide 6</vt:lpstr>
      <vt:lpstr>3.Novelty of the Project :</vt:lpstr>
      <vt:lpstr>4.System Requirement :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PROJECT ASSISTANT APPLICATION</dc:title>
  <dc:creator>ELCOT</dc:creator>
  <cp:lastModifiedBy>Lenovo</cp:lastModifiedBy>
  <cp:revision>107</cp:revision>
  <dcterms:created xsi:type="dcterms:W3CDTF">2022-08-17T14:07:42Z</dcterms:created>
  <dcterms:modified xsi:type="dcterms:W3CDTF">2022-11-04T08:17:31Z</dcterms:modified>
</cp:coreProperties>
</file>